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6" r:id="rId3"/>
    <p:sldId id="272" r:id="rId4"/>
    <p:sldId id="273" r:id="rId5"/>
    <p:sldId id="276" r:id="rId6"/>
    <p:sldId id="277" r:id="rId7"/>
    <p:sldId id="278" r:id="rId8"/>
    <p:sldId id="275" r:id="rId9"/>
    <p:sldId id="261" r:id="rId10"/>
    <p:sldId id="262" r:id="rId11"/>
    <p:sldId id="263" r:id="rId12"/>
    <p:sldId id="265" r:id="rId13"/>
    <p:sldId id="270" r:id="rId14"/>
    <p:sldId id="267" r:id="rId15"/>
    <p:sldId id="279" r:id="rId16"/>
    <p:sldId id="28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3C92EA-F559-4C42-85F7-562EFA4038F7}" type="datetimeFigureOut">
              <a:rPr lang="pl-PL" smtClean="0"/>
              <a:pPr/>
              <a:t>2015-12-03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9AD34-F1C7-4711-BB16-441D4DD2EA9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2564904"/>
            <a:ext cx="5818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wykonana przez Jadwigę Burzyńską</a:t>
            </a:r>
            <a:br>
              <a:rPr lang="pl-PL" dirty="0" smtClean="0"/>
            </a:br>
            <a:r>
              <a:rPr lang="pl-PL" dirty="0" smtClean="0"/>
              <a:t>w ramach projektu „Podaj Dalej 2 - Senior dla Kultury”</a:t>
            </a:r>
            <a:br>
              <a:rPr lang="pl-PL" dirty="0" smtClean="0"/>
            </a:br>
            <a:r>
              <a:rPr lang="pl-PL" dirty="0" smtClean="0"/>
              <a:t>realizowanego przez NASK</a:t>
            </a:r>
            <a:br>
              <a:rPr lang="pl-PL" dirty="0" smtClean="0"/>
            </a:br>
            <a:r>
              <a:rPr lang="pl-PL" dirty="0" smtClean="0"/>
              <a:t>i finansowanego przez Ministerstwo Kultury</a:t>
            </a:r>
            <a:br>
              <a:rPr lang="pl-PL" dirty="0" smtClean="0"/>
            </a:br>
            <a:r>
              <a:rPr lang="pl-PL" dirty="0" smtClean="0"/>
              <a:t>i Dziedzictwa Narodowego</a:t>
            </a:r>
            <a:endParaRPr lang="pl-PL" dirty="0"/>
          </a:p>
        </p:txBody>
      </p:sp>
      <p:pic>
        <p:nvPicPr>
          <p:cNvPr id="4" name="Obraz 3" descr="belka s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267575" cy="1600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0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1954</a:t>
            </a:r>
            <a:r>
              <a:rPr lang="pl-PL" dirty="0" smtClean="0"/>
              <a:t> – Dom Dziecka przejmuje większość budynków i park.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1955</a:t>
            </a:r>
            <a:r>
              <a:rPr lang="pl-PL" dirty="0" smtClean="0"/>
              <a:t> – Przekształcenie muzeum w Centralną Składnicę Muzealną</a:t>
            </a:r>
            <a:br>
              <a:rPr lang="pl-PL" dirty="0" smtClean="0"/>
            </a:br>
            <a:r>
              <a:rPr lang="pl-PL" dirty="0" smtClean="0"/>
              <a:t>            Ministerstwa Kultury i Sztuki, pod kierownictwem Jerzego</a:t>
            </a:r>
            <a:br>
              <a:rPr lang="pl-PL" dirty="0" smtClean="0"/>
            </a:br>
            <a:r>
              <a:rPr lang="pl-PL" dirty="0" smtClean="0"/>
              <a:t>            </a:t>
            </a:r>
            <a:r>
              <a:rPr lang="pl-PL" dirty="0" err="1" smtClean="0"/>
              <a:t>Derynga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1967</a:t>
            </a:r>
            <a:r>
              <a:rPr lang="pl-PL" dirty="0" smtClean="0"/>
              <a:t>– Objęcie kierownictwa nad składnicą przez Irenę Paszyn i udostępnienie</a:t>
            </a:r>
            <a:br>
              <a:rPr lang="pl-PL" dirty="0" smtClean="0"/>
            </a:br>
            <a:r>
              <a:rPr lang="pl-PL" dirty="0" smtClean="0"/>
              <a:t>            pałac zwiedzającym.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1977</a:t>
            </a:r>
            <a:r>
              <a:rPr lang="pl-PL" dirty="0" smtClean="0"/>
              <a:t> – Przywrócenie zespołowi pałacowo-parkowemu funkcji muzealnej.</a:t>
            </a:r>
            <a:br>
              <a:rPr lang="pl-PL" dirty="0" smtClean="0"/>
            </a:br>
            <a:r>
              <a:rPr lang="pl-PL" dirty="0" smtClean="0"/>
              <a:t>            18 listopada powstaje Muzeum-Pałac w Kozłówce, z ekspozycją wnętrz</a:t>
            </a:r>
            <a:br>
              <a:rPr lang="pl-PL" dirty="0" smtClean="0"/>
            </a:br>
            <a:r>
              <a:rPr lang="pl-PL" dirty="0" smtClean="0"/>
              <a:t>            pałacowych i kaplicy.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1979</a:t>
            </a:r>
            <a:r>
              <a:rPr lang="pl-PL" dirty="0" smtClean="0"/>
              <a:t> –  Dyrektorem muzeum zostaje Krzysztof Kornacki.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1983</a:t>
            </a:r>
            <a:r>
              <a:rPr lang="pl-PL" dirty="0" smtClean="0">
                <a:solidFill>
                  <a:srgbClr val="FF33CC"/>
                </a:solidFill>
              </a:rPr>
              <a:t> </a:t>
            </a:r>
            <a:r>
              <a:rPr lang="pl-PL" dirty="0" smtClean="0"/>
              <a:t>– Po remoncie kapitalnym budynku Teatralni urządzono w nim salę </a:t>
            </a:r>
            <a:br>
              <a:rPr lang="pl-PL" dirty="0" smtClean="0"/>
            </a:br>
            <a:r>
              <a:rPr lang="pl-PL" dirty="0" smtClean="0"/>
              <a:t>            konferencyjną i ekspozycyjną. Wystawa łowiecka zainaugurowała cykl</a:t>
            </a:r>
            <a:br>
              <a:rPr lang="pl-PL" dirty="0" smtClean="0"/>
            </a:br>
            <a:r>
              <a:rPr lang="pl-PL" dirty="0" smtClean="0"/>
              <a:t>            corocznych wystaw</a:t>
            </a:r>
            <a:r>
              <a:rPr lang="pl-PL" dirty="0"/>
              <a:t> </a:t>
            </a:r>
            <a:r>
              <a:rPr lang="pl-PL" dirty="0" smtClean="0"/>
              <a:t>czasowych.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1992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>– Przejęcie przez muzeum ostatniego budynku zespołu (oficyny po Szkole</a:t>
            </a:r>
            <a:br>
              <a:rPr lang="pl-PL" dirty="0" smtClean="0"/>
            </a:br>
            <a:r>
              <a:rPr lang="pl-PL" dirty="0" smtClean="0"/>
              <a:t>            Podstawowej). Zmiana nazwy na Muzeum Zamoyskich w Kozłówce.</a:t>
            </a:r>
            <a:endParaRPr lang="pl-PL" dirty="0"/>
          </a:p>
        </p:txBody>
      </p:sp>
      <p:sp>
        <p:nvSpPr>
          <p:cNvPr id="6146" name="AutoShape 2" descr="Znalezione obrazy dla zapytania muzeum zamoyskich w koz&amp;lstrok;ów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2" name="Picture 8" descr="http://przypinka.pl/wp-content/uploads/2014/11/p1280-70-Lat-Muzeum-Zamoyskich-w-Koz%C5%82%C3%B3w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475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148064" y="1412776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www.przypinka.pl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97346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1994</a:t>
            </a:r>
            <a:r>
              <a:rPr lang="pl-PL" dirty="0" smtClean="0"/>
              <a:t> – Po remoncie kapitalnym dawnej Powozowni urządzono w niej Galerię</a:t>
            </a:r>
            <a:br>
              <a:rPr lang="pl-PL" dirty="0" smtClean="0"/>
            </a:br>
            <a:r>
              <a:rPr lang="pl-PL" dirty="0" smtClean="0"/>
              <a:t>            Sztuki Socrealizmu, ze zbiorów przekazanych do kozłowieckiej składnicy.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1998</a:t>
            </a:r>
            <a:r>
              <a:rPr lang="pl-PL" dirty="0" smtClean="0"/>
              <a:t> – Przyznanie Kozłówce prestiżowej międzynarodowej nagrody – medalu </a:t>
            </a:r>
            <a:br>
              <a:rPr lang="pl-PL" dirty="0" smtClean="0"/>
            </a:br>
            <a:r>
              <a:rPr lang="pl-PL" dirty="0" smtClean="0"/>
              <a:t>            Europa </a:t>
            </a:r>
            <a:r>
              <a:rPr lang="pl-PL" dirty="0" err="1" smtClean="0"/>
              <a:t>Nostra</a:t>
            </a:r>
            <a:r>
              <a:rPr lang="pl-PL" dirty="0" smtClean="0"/>
              <a:t> 1997.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1999</a:t>
            </a:r>
            <a:r>
              <a:rPr lang="pl-PL" dirty="0" smtClean="0"/>
              <a:t> – Zmiana organu założycielskiego z Ministerstwa Kultury i Sztuki na Samorząd</a:t>
            </a:r>
            <a:br>
              <a:rPr lang="pl-PL" dirty="0" smtClean="0"/>
            </a:br>
            <a:r>
              <a:rPr lang="pl-PL" dirty="0" smtClean="0"/>
              <a:t>            Województwa Lubelskiego.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bg1"/>
                </a:solidFill>
              </a:rPr>
              <a:t>2000</a:t>
            </a:r>
            <a:r>
              <a:rPr lang="pl-PL" dirty="0" smtClean="0"/>
              <a:t> – Organizacja pierwszej sesji z cyklu "Ziemiaństwo na Lubelszczyźnie".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2001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>– Wdrożenie w muzeum Systemu Zarządzania Jakością ISO 9001:2000.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2002</a:t>
            </a:r>
            <a:r>
              <a:rPr lang="pl-PL" dirty="0" smtClean="0"/>
              <a:t> – Urządzenie w dawnej stajni cugowej nowej ekspozycji - Powozowni.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2007</a:t>
            </a:r>
            <a:r>
              <a:rPr lang="pl-PL" dirty="0" smtClean="0"/>
              <a:t>– Zespół pałacowo-parkowy Rozporządzeniem Prezydenta Rzeczypospolitej</a:t>
            </a:r>
            <a:br>
              <a:rPr lang="pl-PL" dirty="0" smtClean="0"/>
            </a:br>
            <a:r>
              <a:rPr lang="pl-PL" dirty="0" smtClean="0"/>
              <a:t>            Polskiej zostaje uznany za Pomnik Historii.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bg1"/>
                </a:solidFill>
              </a:rPr>
              <a:t>2009</a:t>
            </a:r>
            <a:r>
              <a:rPr lang="pl-PL" dirty="0" smtClean="0"/>
              <a:t> – Podpisanie ugody z rodziną Zamoyskich.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172400" y="6926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5122" name="AutoShape 2" descr="https://upload.wikimedia.org/wikipedia/commons/1/17/ENplaque200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3" name="Picture 3" descr="C:\Users\kurs\Desktop\ENplaque2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2088232" cy="185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067944" y="6453336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04664"/>
            <a:ext cx="8532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2012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>– Zjazd rodziny Zamoyskich.</a:t>
            </a:r>
          </a:p>
          <a:p>
            <a:r>
              <a:rPr lang="pl-PL" dirty="0" smtClean="0"/>
              <a:t>         – </a:t>
            </a:r>
            <a:r>
              <a:rPr lang="pl-PL" dirty="0" err="1" smtClean="0"/>
              <a:t>Współorganizacja</a:t>
            </a:r>
            <a:r>
              <a:rPr lang="pl-PL" dirty="0" smtClean="0"/>
              <a:t> I. Międzynarodowego Festiwalu Sztuki Ziemi LAND-ART.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2013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/>
              <a:t>– I Dni Kultury Łowieckiej z okazji 90-lecia Polskiego Związku Łowieckiego.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2014</a:t>
            </a:r>
            <a:r>
              <a:rPr lang="pl-PL" dirty="0" smtClean="0"/>
              <a:t>– Jubileusz 70-lecia Muzeum Zamoyskich. Wydarzenie z okolicznościowym: </a:t>
            </a:r>
            <a:br>
              <a:rPr lang="pl-PL" dirty="0" smtClean="0"/>
            </a:br>
            <a:r>
              <a:rPr lang="pl-PL" dirty="0" smtClean="0"/>
              <a:t>           wystawą, wydawnictwem, sesją naukową i Spotkaniem Pokoleń</a:t>
            </a:r>
            <a:br>
              <a:rPr lang="pl-PL" dirty="0" smtClean="0"/>
            </a:br>
            <a:r>
              <a:rPr lang="pl-PL" dirty="0" smtClean="0"/>
              <a:t>          pracowników Muzeum.</a:t>
            </a:r>
          </a:p>
          <a:p>
            <a:r>
              <a:rPr lang="pl-PL" dirty="0" smtClean="0"/>
              <a:t>        – Jubileusz 20-lecia Galerii Sztuki Socrealizmu.</a:t>
            </a:r>
          </a:p>
          <a:p>
            <a:r>
              <a:rPr lang="pl-PL" dirty="0" smtClean="0"/>
              <a:t>        – Po 35 latach na stanowisku dyrektora na zasłużoną emeryturę odszedł </a:t>
            </a:r>
            <a:br>
              <a:rPr lang="pl-PL" dirty="0" smtClean="0"/>
            </a:br>
            <a:r>
              <a:rPr lang="pl-PL" dirty="0" smtClean="0"/>
              <a:t>           Krzysztof Kornacki.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2015</a:t>
            </a:r>
            <a:r>
              <a:rPr lang="pl-PL" dirty="0" smtClean="0"/>
              <a:t> – Nowym dyrektorem Muzeum została Anna </a:t>
            </a:r>
            <a:r>
              <a:rPr lang="pl-PL" dirty="0" err="1" smtClean="0"/>
              <a:t>Fic-Lazor</a:t>
            </a:r>
            <a:r>
              <a:rPr lang="pl-PL" dirty="0" smtClean="0"/>
              <a:t> –  główny konserwator </a:t>
            </a:r>
            <a:br>
              <a:rPr lang="pl-PL" dirty="0" smtClean="0"/>
            </a:br>
            <a:r>
              <a:rPr lang="pl-PL" dirty="0" smtClean="0"/>
              <a:t>            w Muzeum. </a:t>
            </a:r>
          </a:p>
          <a:p>
            <a:r>
              <a:rPr lang="pl-PL" dirty="0" smtClean="0"/>
              <a:t>    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 descr="http://gdziebylec.pl/files/images/Odkrywamy_nieodkryte/Wirtualne_Muzeum_Zamoyskich/05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102" y="4293096"/>
            <a:ext cx="5010150" cy="21240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092280" y="6237312"/>
            <a:ext cx="2051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gdziebylec.pl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thumb/4/4e/Koz%C5%82%C3%B3wka_Palace_-_Gallery_of_socrealism_-_05.JPG/1024px-Koz%C5%82%C3%B3wka_Palace_-_Gallery_of_socrealism_-_05.JPG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7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s://upload.wikimedia.org/wikipedia/commons/thumb/4/4e/Koz%C5%82%C3%B3wka_Palace_-_Gallery_of_socrealism_-_05.JPG/1024px-Koz%C5%82%C3%B3wka_Palace_-_Gallery_of_socrealism_-_05.JPG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7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upload.wikimedia.org/wikipedia/commons/thumb/4/4e/Koz%C5%82%C3%B3wka_Palace_-_Gallery_of_socrealism_-_05.JPG/1024px-Koz%C5%82%C3%B3wka_Palace_-_Gallery_of_socrealism_-_05.JPG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7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https://upload.wikimedia.org/wikipedia/commons/thumb/5/52/Chapel_of_the_Koz%C5%82%C3%B3wka_Palace_-_08.jpg/640px-Chapel_of_the_Koz%C5%82%C3%B3wka_Palace_-_08.jpg"/>
          <p:cNvSpPr>
            <a:spLocks noChangeAspect="1" noChangeArrowheads="1"/>
          </p:cNvSpPr>
          <p:nvPr/>
        </p:nvSpPr>
        <p:spPr bwMode="auto">
          <a:xfrm>
            <a:off x="155575" y="-3100388"/>
            <a:ext cx="4848225" cy="6467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https://upload.wikimedia.org/wikipedia/commons/thumb/5/52/Chapel_of_the_Koz%C5%82%C3%B3wka_Palace_-_08.jpg/640px-Chapel_of_the_Koz%C5%82%C3%B3wka_Palace_-_08.jpg"/>
          <p:cNvSpPr>
            <a:spLocks noChangeAspect="1" noChangeArrowheads="1"/>
          </p:cNvSpPr>
          <p:nvPr/>
        </p:nvSpPr>
        <p:spPr bwMode="auto">
          <a:xfrm>
            <a:off x="155575" y="-3497263"/>
            <a:ext cx="5467350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https://upload.wikimedia.org/wikipedia/commons/thumb/5/52/Chapel_of_the_Koz%C5%82%C3%B3wka_Palace_-_08.jpg/640px-Chapel_of_the_Koz%C5%82%C3%B3wka_Palace_-_08.jpg"/>
          <p:cNvSpPr>
            <a:spLocks noChangeAspect="1" noChangeArrowheads="1"/>
          </p:cNvSpPr>
          <p:nvPr/>
        </p:nvSpPr>
        <p:spPr bwMode="auto">
          <a:xfrm>
            <a:off x="155575" y="-3497263"/>
            <a:ext cx="5467350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https://upload.wikimedia.org/wikipedia/commons/thumb/5/52/Chapel_of_the_Koz%C5%82%C3%B3wka_Palace_-_08.jpg/640px-Chapel_of_the_Koz%C5%82%C3%B3wka_Palace_-_08.jpg"/>
          <p:cNvSpPr>
            <a:spLocks noChangeAspect="1" noChangeArrowheads="1"/>
          </p:cNvSpPr>
          <p:nvPr/>
        </p:nvSpPr>
        <p:spPr bwMode="auto">
          <a:xfrm>
            <a:off x="155575" y="-3497263"/>
            <a:ext cx="5467350" cy="729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9" name="Picture 15" descr="C:\Users\kurs\Desktop\Chapel_of_the_Kozłówka_Palace_-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9260"/>
            <a:ext cx="4467032" cy="5956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979712" y="6211669"/>
            <a:ext cx="290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</a:t>
            </a:r>
          </a:p>
          <a:p>
            <a:endParaRPr lang="pl-PL" sz="2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475656" y="6309320"/>
            <a:ext cx="568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</a:t>
            </a:r>
            <a:r>
              <a:rPr lang="pl-PL" sz="2400" dirty="0" smtClean="0"/>
              <a:t>Kaplica Pałacowa w Kozłówce</a:t>
            </a:r>
            <a:r>
              <a:rPr lang="pl-PL" dirty="0" smtClean="0"/>
              <a:t>              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732240" y="6093296"/>
            <a:ext cx="241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kurs\Desktop\1024px-Kozłówka_Palace_-_Gallery_of_socrealism_-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055815" cy="5292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187624" y="5877272"/>
            <a:ext cx="521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              Galeria Socrealizmu w Kozłówce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24328" y="587727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Opracowała: Jadwiga Burzyńska </a:t>
            </a:r>
          </a:p>
          <a:p>
            <a:r>
              <a:rPr lang="pl-PL" dirty="0" smtClean="0"/>
              <a:t>Na podstawie: http://www.lubelskie.pl/index.php?pid=362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DZIĘKUĘ ZA UWAGĘ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971600" y="692696"/>
            <a:ext cx="6984776" cy="279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>Uczestnik projektu jako autor niniejszej prezentacji wyraził zgodę na wykorzystanie wytworzonych przez siebie utworów do celów edukacyjnych oraz promocyjnych w części lub całości zgodnie z Regulaminem rekrutacji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>i uczestnictwa w projekcie: „Podaj dalej 2 – Senior dla Kultury”.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>Ilustracje, zdjęcia i utwory przedstawione w niniejszej prezentacji pochodzą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>z zasobów sieci Internet oraz zasobów prywatnych uczestników projektu i są wykorzystywane przez organizatora wyłącznie w celu edukacyjnych </a:t>
            </a:r>
            <a:b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Microsoft YaHei"/>
                <a:cs typeface="+mj-cs"/>
              </a:rPr>
              <a:t>i promocyjnych ww. projektu. Wykorzystanie prezentacji w innym celu jest prawnie zabronione.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Muzeum Zamoyskich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Kozłówce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muzeumzamoyskich.bip.lublin.pl/upload/pliki/images/kozlowka_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400600" cy="3003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7452320" y="623731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</a:rPr>
              <a:t>źródło: </a:t>
            </a:r>
            <a:r>
              <a:rPr lang="pl-PL" sz="1000" dirty="0" err="1" smtClean="0">
                <a:solidFill>
                  <a:schemeClr val="bg1"/>
                </a:solidFill>
              </a:rPr>
              <a:t>tvp.pl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4200" b="1" dirty="0" smtClean="0"/>
              <a:t>Muzeum Zamoyskich w Kozłówce to jedyne na Lubelszczyźnie muzeum – rezydencja. Mieści się w XVIII-wiecznym zespole pałacowo-parkowym, należącym do rodzin Bielińskich i Zamoyskich. Jest to najlepiej zachowana rezydencja magnacka w Polsce i jedna z nielicznych w Europie z tak autentycznym, niemal kompletnym wyposażeniem.</a:t>
            </a:r>
            <a:br>
              <a:rPr lang="pl-PL" sz="4200" b="1" dirty="0" smtClean="0"/>
            </a:br>
            <a:endParaRPr lang="pl-PL" sz="4200" b="1" dirty="0" smtClean="0"/>
          </a:p>
          <a:p>
            <a:endParaRPr lang="pl-PL" sz="4200" b="1" dirty="0" smtClean="0"/>
          </a:p>
          <a:p>
            <a:r>
              <a:rPr lang="pl-PL" sz="4200" dirty="0" smtClean="0"/>
              <a:t>Niepowtarzalna atmosfera i bogactwo wystroju wnętrz pałacowych z wyposażeniem z przełomu XIX i XX wieku – zbiorami rodziny Zamoyskich, sprawiają, że Muzeum cieszy się dużym zainteresowaniem zwiedzających. Niewątpliwym walorem Muzeum jest także kaplica pałacowa, wzorowana na Kaplicy królewskiej w Wersalu. Od kwietnia 2002 roku można także zwiedzać powozownię – z ekspozycją XIX-wiecznych powozów i akcesoriów podróżnych. W dawnej teatralni corocznie organizowane są różnorodne wystawy czasowe. Szczególną atrakcją oferowaną turystom jest Galeria Sztuki Socrealizmu, z największymi w Polsce zbiorami rzeźby oraz malarstwa i grafiki z tego okresu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Muzeum Zamoyskich 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Muzeum Zamoyskich w Kozłówce, zarządzane jest zgodnie z międzynarodowa normą ISO 9001:2000. Znakomite odrestaurowanie i utrzymanie zespołu pałacowo-parkowego oraz jego unikalnej kolekcji znalazło uznanie Międzynarodowych Komisji i zaowocowało przyznaniem Kozłówce prestiżowej nagrody – medalu Europa </a:t>
            </a:r>
            <a:r>
              <a:rPr lang="pl-PL" dirty="0" err="1" smtClean="0"/>
              <a:t>Nostra</a:t>
            </a:r>
            <a:r>
              <a:rPr lang="pl-PL" dirty="0" smtClean="0"/>
              <a:t> 1997 oraz nominacji do nagrody Europejskie Muzeum Roku 1999 (EMYA). Zabytkowy prawie 20-hektarowy park dwukrotnie został nagrodzony złotym medalem Ministra Kultury i Dziedzictwa Narodowego.</a:t>
            </a:r>
            <a:br>
              <a:rPr lang="pl-PL" dirty="0" smtClean="0"/>
            </a:br>
            <a:r>
              <a:rPr lang="pl-PL" dirty="0" smtClean="0"/>
              <a:t>25 kwietnia 2007 roku Prezydent Rzeczpospolitej Polskiej uznał zespół pałacowo- parkowy w Kozłówce za POMNIK HISTORII.</a:t>
            </a:r>
          </a:p>
          <a:p>
            <a:endParaRPr lang="pl-PL" dirty="0" smtClean="0"/>
          </a:p>
          <a:p>
            <a:r>
              <a:rPr lang="pl-PL" dirty="0" smtClean="0"/>
              <a:t>Muzeum Zamoyskich w Kozłówce cieszy się ogromnym zainteresowaniem zwiedzających. W ostatnich latach plasuje się w pierwszej piątce najchętniej odwiedzanych muzeów w Polsce. Każdego roku ekspozycje muzealne ogląda ok. 250 000 osób. Stale wzrasta liczba turystów indywidualnych, także zagranicznych. Oprowadzanie odbywa się w pięciu językach obcych. </a:t>
            </a:r>
            <a:r>
              <a:rPr lang="pl-PL" dirty="0" err="1" smtClean="0"/>
              <a:t>Swoistąatrakcją</a:t>
            </a:r>
            <a:r>
              <a:rPr lang="pl-PL" dirty="0" smtClean="0"/>
              <a:t> jest oprowadzanie w historycznych strojach.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Muzeum Zamoyskich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50131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                  	</a:t>
            </a:r>
            <a:r>
              <a:rPr lang="pl-PL" sz="2800" b="1" dirty="0" smtClean="0"/>
              <a:t>Muzeum Zamoyskich od frontu</a:t>
            </a:r>
            <a:endParaRPr lang="pl-PL" sz="2800" b="1" dirty="0"/>
          </a:p>
        </p:txBody>
      </p:sp>
      <p:pic>
        <p:nvPicPr>
          <p:cNvPr id="12289" name="Picture 1" descr="C:\Users\kurs\Desktop\Palace_in_Kozłów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68752" cy="390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076056" y="472514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Wikipedia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Pa&amp;lstrok;ac w Koz&amp;lstrok;ówce od strony ogrodu"/>
          <p:cNvSpPr>
            <a:spLocks noChangeAspect="1" noChangeArrowheads="1"/>
          </p:cNvSpPr>
          <p:nvPr/>
        </p:nvSpPr>
        <p:spPr bwMode="auto">
          <a:xfrm>
            <a:off x="155575" y="-3108325"/>
            <a:ext cx="8639175" cy="647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63688" y="5733256"/>
            <a:ext cx="766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      </a:t>
            </a:r>
            <a:r>
              <a:rPr lang="pl-PL" sz="2400" b="1" dirty="0" smtClean="0"/>
              <a:t>Muzeum Zamoyskich od ogrodu     </a:t>
            </a:r>
            <a:endParaRPr lang="pl-PL" sz="2400" b="1" dirty="0"/>
          </a:p>
        </p:txBody>
      </p:sp>
      <p:pic>
        <p:nvPicPr>
          <p:cNvPr id="6" name="Obraz 5" descr="b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844" y="1751692"/>
            <a:ext cx="5040312" cy="335461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/>
          <a:lstStyle/>
          <a:p>
            <a:r>
              <a:rPr lang="pl-PL" dirty="0" smtClean="0"/>
              <a:t>Wnętrza pałacowe</a:t>
            </a:r>
            <a:endParaRPr lang="pl-PL" dirty="0"/>
          </a:p>
        </p:txBody>
      </p:sp>
      <p:pic>
        <p:nvPicPr>
          <p:cNvPr id="5" name="Picture 8" descr="http://www.mapofpoland.pl/zdjecia-54012/Muzeum-Zamoyskich-Kozlow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69977">
            <a:off x="766563" y="1906960"/>
            <a:ext cx="3086279" cy="411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://www.lubelskie.pl/img/userfiles/images/kultura/kozlowka_inter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94476">
            <a:off x="5147981" y="1772733"/>
            <a:ext cx="3287831" cy="3287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1907704" y="630932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www.mapofpoland.pl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380312" y="558924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www.lubartow.pl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muzeum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88640"/>
            <a:ext cx="8244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1944</a:t>
            </a:r>
            <a:r>
              <a:rPr lang="pl-PL" dirty="0" smtClean="0"/>
              <a:t> –  4 listopada utworzenie pierwszego muzeum na ziemiach wyzwolonych</a:t>
            </a:r>
            <a:br>
              <a:rPr lang="pl-PL" dirty="0" smtClean="0"/>
            </a:br>
            <a:r>
              <a:rPr lang="pl-PL" dirty="0" smtClean="0"/>
              <a:t>           spod okupacji hitlerowskiej pod nazwą Muzeum Narodowe w Kozłówce,</a:t>
            </a:r>
            <a:br>
              <a:rPr lang="pl-PL" dirty="0" smtClean="0"/>
            </a:br>
            <a:r>
              <a:rPr lang="pl-PL" dirty="0" smtClean="0"/>
              <a:t>           pod kierownictwem Anieli Zaleskiej.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1945</a:t>
            </a:r>
            <a:r>
              <a:rPr lang="pl-PL" dirty="0" smtClean="0"/>
              <a:t> – Sporządzenie pierwszych spisów inwentarzowych.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1947</a:t>
            </a:r>
            <a:r>
              <a:rPr lang="pl-PL" dirty="0" smtClean="0"/>
              <a:t> – Przejęcie oficyn przez Inspektorat Szkolny w Lubartowie. W północnej</a:t>
            </a:r>
            <a:br>
              <a:rPr lang="pl-PL" dirty="0" smtClean="0"/>
            </a:br>
            <a:r>
              <a:rPr lang="pl-PL" dirty="0" smtClean="0"/>
              <a:t>             zorganizowano Dom Dziecka.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1949</a:t>
            </a:r>
            <a:r>
              <a:rPr lang="pl-PL" dirty="0" smtClean="0"/>
              <a:t> – Zmiana nazwy muzeum na Państwowy Ośrodek Muzealny.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1950</a:t>
            </a:r>
            <a:r>
              <a:rPr lang="pl-PL" dirty="0" smtClean="0"/>
              <a:t> – Powołanie Państwowego Muzeum w Kozłówce, kierowanego przez </a:t>
            </a:r>
            <a:br>
              <a:rPr lang="pl-PL" dirty="0" smtClean="0"/>
            </a:br>
            <a:r>
              <a:rPr lang="pl-PL" dirty="0" smtClean="0"/>
              <a:t>            Tadeusza </a:t>
            </a:r>
            <a:r>
              <a:rPr lang="pl-PL" dirty="0" err="1" smtClean="0"/>
              <a:t>Homułkę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1950</a:t>
            </a:r>
            <a:r>
              <a:rPr lang="pl-PL" dirty="0" smtClean="0"/>
              <a:t> – Utworzenie Szkoły Podstawowej w oficynie południowej.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bg1"/>
                </a:solidFill>
              </a:rPr>
              <a:t>1952</a:t>
            </a:r>
            <a:r>
              <a:rPr lang="pl-PL" dirty="0" smtClean="0"/>
              <a:t> – Obsadę muzeum ograniczono do dwóch osób - woźnego </a:t>
            </a:r>
            <a:r>
              <a:rPr lang="pl-PL" dirty="0" err="1" smtClean="0"/>
              <a:t>Głydy</a:t>
            </a:r>
            <a:r>
              <a:rPr lang="pl-PL" dirty="0" smtClean="0"/>
              <a:t> i jego żony</a:t>
            </a:r>
            <a:br>
              <a:rPr lang="pl-PL" dirty="0" smtClean="0"/>
            </a:br>
            <a:r>
              <a:rPr lang="pl-PL" dirty="0" smtClean="0"/>
              <a:t>           </a:t>
            </a:r>
            <a:r>
              <a:rPr lang="pl-PL" dirty="0" err="1" smtClean="0"/>
              <a:t>Aure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" name="Picture 6" descr="http://www.odleglosci.pl/galeria-054011/Muzeum-Zamoysk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013176"/>
            <a:ext cx="1296144" cy="172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148064" y="630932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 smtClean="0"/>
              <a:t>źródło: </a:t>
            </a:r>
            <a:r>
              <a:rPr lang="pl-PL" sz="1000" dirty="0" err="1" smtClean="0"/>
              <a:t>odleglosci.pl</a:t>
            </a:r>
            <a:endParaRPr lang="pl-PL" sz="1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499</TotalTime>
  <Words>260</Words>
  <Application>Microsoft Office PowerPoint</Application>
  <PresentationFormat>Pokaz na ekranie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Papier</vt:lpstr>
      <vt:lpstr>Slajd 1</vt:lpstr>
      <vt:lpstr>Muzeum Zamoyskich  w Kozłówce </vt:lpstr>
      <vt:lpstr>Muzeum Zamoyskich </vt:lpstr>
      <vt:lpstr>Muzeum Zamoyskich</vt:lpstr>
      <vt:lpstr>Slajd 5</vt:lpstr>
      <vt:lpstr>Slajd 6</vt:lpstr>
      <vt:lpstr>Wnętrza pałacowe</vt:lpstr>
      <vt:lpstr>Historia muzeum</vt:lpstr>
      <vt:lpstr>Slajd 9</vt:lpstr>
      <vt:lpstr>Slajd 10</vt:lpstr>
      <vt:lpstr>Slajd 11</vt:lpstr>
      <vt:lpstr>Slajd 12</vt:lpstr>
      <vt:lpstr>Slajd 13</vt:lpstr>
      <vt:lpstr>Slajd 14</vt:lpstr>
      <vt:lpstr>DZIĘKUĘ ZA UWAGĘ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kurs</dc:creator>
  <cp:lastModifiedBy>Your User Name</cp:lastModifiedBy>
  <cp:revision>58</cp:revision>
  <dcterms:created xsi:type="dcterms:W3CDTF">2015-06-17T12:05:03Z</dcterms:created>
  <dcterms:modified xsi:type="dcterms:W3CDTF">2015-12-03T10:44:22Z</dcterms:modified>
</cp:coreProperties>
</file>